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2" r:id="rId7"/>
    <p:sldId id="261" r:id="rId8"/>
    <p:sldId id="262" r:id="rId9"/>
    <p:sldId id="263" r:id="rId10"/>
    <p:sldId id="273" r:id="rId11"/>
    <p:sldId id="274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1238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10/19/2017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rdshrt" TargetMode="External"/><Relationship Id="rId2" Type="http://schemas.openxmlformats.org/officeDocument/2006/relationships/hyperlink" Target="https://vk.com/skm_teacher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k.com/skm_rus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0469" r="9590"/>
          <a:stretch>
            <a:fillRect/>
          </a:stretch>
        </p:blipFill>
        <p:spPr bwMode="auto">
          <a:xfrm>
            <a:off x="0" y="0"/>
            <a:ext cx="920948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 l="9590" r="10469"/>
          <a:stretch>
            <a:fillRect/>
          </a:stretch>
        </p:blipFill>
        <p:spPr bwMode="auto">
          <a:xfrm>
            <a:off x="0" y="0"/>
            <a:ext cx="9209484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 l="10285" r="108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 l="10469" r="10468"/>
          <a:stretch>
            <a:fillRect/>
          </a:stretch>
        </p:blipFill>
        <p:spPr bwMode="auto">
          <a:xfrm>
            <a:off x="0" y="0"/>
            <a:ext cx="9215438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 l="10469" r="10468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 l="10469" r="10468"/>
          <a:stretch>
            <a:fillRect/>
          </a:stretch>
        </p:blipFill>
        <p:spPr bwMode="auto">
          <a:xfrm>
            <a:off x="-1" y="-1"/>
            <a:ext cx="9144001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 l="10469" r="10468"/>
          <a:stretch>
            <a:fillRect/>
          </a:stretch>
        </p:blipFill>
        <p:spPr bwMode="auto">
          <a:xfrm>
            <a:off x="-1" y="-1"/>
            <a:ext cx="9144001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4800" b="1" dirty="0" smtClean="0">
                <a:solidFill>
                  <a:srgbClr val="002060"/>
                </a:solidFill>
              </a:rPr>
              <a:t>@</a:t>
            </a:r>
            <a:r>
              <a:rPr lang="en-US" sz="4800" b="1" dirty="0" err="1" smtClean="0">
                <a:solidFill>
                  <a:srgbClr val="002060"/>
                </a:solidFill>
              </a:rPr>
              <a:t>rdsh_bavly</a:t>
            </a:r>
            <a:endParaRPr lang="en-US" sz="4800" b="1" dirty="0" smtClean="0">
              <a:solidFill>
                <a:srgbClr val="002060"/>
              </a:solidFill>
            </a:endParaRPr>
          </a:p>
          <a:p>
            <a:r>
              <a:rPr lang="en-US" sz="4800" b="1" dirty="0" smtClean="0">
                <a:solidFill>
                  <a:srgbClr val="002060"/>
                </a:solidFill>
              </a:rPr>
              <a:t>#</a:t>
            </a:r>
            <a:r>
              <a:rPr lang="ru-RU" sz="4800" b="1" dirty="0" smtClean="0">
                <a:solidFill>
                  <a:srgbClr val="002060"/>
                </a:solidFill>
              </a:rPr>
              <a:t>РДШРТ</a:t>
            </a:r>
          </a:p>
          <a:p>
            <a:r>
              <a:rPr lang="en-US" sz="4800" b="1" dirty="0" smtClean="0">
                <a:solidFill>
                  <a:srgbClr val="002060"/>
                </a:solidFill>
              </a:rPr>
              <a:t>#</a:t>
            </a:r>
            <a:r>
              <a:rPr lang="ru-RU" sz="4800" b="1" dirty="0" smtClean="0">
                <a:solidFill>
                  <a:srgbClr val="002060"/>
                </a:solidFill>
              </a:rPr>
              <a:t>МИНЕМРДШ</a:t>
            </a:r>
            <a:endParaRPr lang="en-US" sz="4800" b="1" dirty="0" smtClean="0">
              <a:solidFill>
                <a:srgbClr val="002060"/>
              </a:solidFill>
            </a:endParaRPr>
          </a:p>
          <a:p>
            <a:r>
              <a:rPr lang="en-US" sz="4800" b="1" dirty="0" smtClean="0">
                <a:solidFill>
                  <a:srgbClr val="002060"/>
                </a:solidFill>
              </a:rPr>
              <a:t>#</a:t>
            </a:r>
            <a:r>
              <a:rPr lang="ru-RU" sz="4800" b="1" dirty="0" smtClean="0">
                <a:solidFill>
                  <a:srgbClr val="002060"/>
                </a:solidFill>
              </a:rPr>
              <a:t>РДШБАВЛЫ</a:t>
            </a:r>
            <a:endParaRPr lang="ru-RU" sz="4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4000" dirty="0" smtClean="0"/>
              <a:t>Учительская РДШ </a:t>
            </a:r>
            <a:r>
              <a:rPr lang="en-US" sz="4000" dirty="0" smtClean="0">
                <a:hlinkClick r:id="rId2"/>
              </a:rPr>
              <a:t>https://</a:t>
            </a:r>
            <a:r>
              <a:rPr lang="en-US" sz="4000" dirty="0" smtClean="0">
                <a:hlinkClick r:id="rId2"/>
              </a:rPr>
              <a:t>vk.com/skm_teacher</a:t>
            </a:r>
            <a:r>
              <a:rPr lang="ru-RU" sz="4000" dirty="0" smtClean="0"/>
              <a:t> </a:t>
            </a:r>
          </a:p>
          <a:p>
            <a:r>
              <a:rPr lang="ru-RU" sz="4000" dirty="0" smtClean="0"/>
              <a:t>РДШ Республика Татарстан </a:t>
            </a:r>
            <a:r>
              <a:rPr lang="en-US" sz="4000" dirty="0" smtClean="0">
                <a:hlinkClick r:id="rId3"/>
              </a:rPr>
              <a:t>https://</a:t>
            </a:r>
            <a:r>
              <a:rPr lang="en-US" sz="4000" dirty="0" smtClean="0">
                <a:hlinkClick r:id="rId3"/>
              </a:rPr>
              <a:t>vk.com/rdshrt</a:t>
            </a:r>
            <a:r>
              <a:rPr lang="ru-RU" sz="4000" dirty="0" smtClean="0"/>
              <a:t> </a:t>
            </a:r>
          </a:p>
          <a:p>
            <a:r>
              <a:rPr lang="ru-RU" sz="4000" dirty="0" smtClean="0"/>
              <a:t>Российское движение школьников </a:t>
            </a:r>
            <a:r>
              <a:rPr lang="en-US" sz="4000" dirty="0" smtClean="0">
                <a:hlinkClick r:id="rId4"/>
              </a:rPr>
              <a:t>https://</a:t>
            </a:r>
            <a:r>
              <a:rPr lang="en-US" sz="4000" dirty="0" smtClean="0">
                <a:hlinkClick r:id="rId4"/>
              </a:rPr>
              <a:t>vk.com/skm_rus</a:t>
            </a:r>
            <a:r>
              <a:rPr lang="ru-RU" sz="4000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11347" r="10469"/>
          <a:stretch>
            <a:fillRect/>
          </a:stretch>
        </p:blipFill>
        <p:spPr bwMode="auto">
          <a:xfrm>
            <a:off x="0" y="0"/>
            <a:ext cx="911304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10468" t="1563" r="1046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10469" r="10468"/>
          <a:stretch>
            <a:fillRect/>
          </a:stretch>
        </p:blipFill>
        <p:spPr bwMode="auto">
          <a:xfrm>
            <a:off x="-1" y="0"/>
            <a:ext cx="910828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10469" r="10468"/>
          <a:stretch>
            <a:fillRect/>
          </a:stretch>
        </p:blipFill>
        <p:spPr bwMode="auto">
          <a:xfrm>
            <a:off x="-1" y="0"/>
            <a:ext cx="910828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 l="10468" r="10469"/>
          <a:stretch>
            <a:fillRect/>
          </a:stretch>
        </p:blipFill>
        <p:spPr bwMode="auto">
          <a:xfrm>
            <a:off x="-1" y="0"/>
            <a:ext cx="910828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l="10468" t="1563" r="9590"/>
          <a:stretch>
            <a:fillRect/>
          </a:stretch>
        </p:blipFill>
        <p:spPr bwMode="auto">
          <a:xfrm>
            <a:off x="0" y="0"/>
            <a:ext cx="9245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l="10469" r="10468"/>
          <a:stretch>
            <a:fillRect/>
          </a:stretch>
        </p:blipFill>
        <p:spPr bwMode="auto">
          <a:xfrm>
            <a:off x="-1" y="0"/>
            <a:ext cx="92154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/>
          <a:srcRect l="10468" r="9590"/>
          <a:stretch>
            <a:fillRect/>
          </a:stretch>
        </p:blipFill>
        <p:spPr bwMode="auto">
          <a:xfrm>
            <a:off x="0" y="0"/>
            <a:ext cx="920948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25</Words>
  <PresentationFormat>Экран (4:3)</PresentationFormat>
  <Paragraphs>7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Comp</dc:creator>
  <cp:lastModifiedBy>Comp</cp:lastModifiedBy>
  <cp:revision>22</cp:revision>
  <dcterms:created xsi:type="dcterms:W3CDTF">2017-10-19T13:14:01Z</dcterms:created>
  <dcterms:modified xsi:type="dcterms:W3CDTF">2017-10-19T17:01:14Z</dcterms:modified>
</cp:coreProperties>
</file>